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1" r:id="rId23"/>
    <p:sldId id="280" r:id="rId24"/>
    <p:sldId id="285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99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E5DC-19D3-C493-D04C-2F0E93C1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444F6-B0C0-06FC-61A9-9FCF6F76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AA65B-C1F2-299F-0CE3-71426400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96080-F084-E0C2-D9E7-E0BF1166A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and a confidence map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  <a:blipFill>
                <a:blip r:embed="rId3"/>
                <a:stretch>
                  <a:fillRect l="-383" t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15% improvement. </a:t>
            </a:r>
          </a:p>
          <a:p>
            <a:r>
              <a:rPr lang="en-US" dirty="0"/>
              <a:t>This can be further improved in GPUs with higher memory. Currently a batch size of 4 is used.</a:t>
            </a:r>
          </a:p>
          <a:p>
            <a:r>
              <a:rPr lang="en-US" dirty="0"/>
              <a:t>Memory Optimization in batched cross attention: Previously all keys and values were selected for all supporting frames. Added code to check if this is already in memory and use pointers to these instead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993406"/>
            <a:ext cx="4586969" cy="2599122"/>
          </a:xfrm>
          <a:prstGeom prst="rect">
            <a:avLst/>
          </a:prstGeom>
        </p:spPr>
      </p:pic>
      <p:pic>
        <p:nvPicPr>
          <p:cNvPr id="3" name="2025-12-02 22-54-49">
            <a:hlinkClick r:id="" action="ppaction://media"/>
            <a:extLst>
              <a:ext uri="{FF2B5EF4-FFF2-40B4-BE49-F238E27FC236}">
                <a16:creationId xmlns:a16="http://schemas.microsoft.com/office/drawing/2014/main" id="{8E01B8E2-7316-5256-6371-6BE019F2C4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5815" y="3993406"/>
            <a:ext cx="4586969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01F1-BDF7-D4E6-A8B1-F98D8F46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7A8C5F-1CBC-F416-82CA-A4D3DAE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  <a:br>
              <a:rPr lang="en-US" dirty="0"/>
            </a:b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 txBox="1">
            <a:spLocks/>
          </p:cNvSpPr>
          <p:nvPr/>
        </p:nvSpPr>
        <p:spPr>
          <a:xfrm>
            <a:off x="508724" y="911296"/>
            <a:ext cx="6300216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8619363" y="1793443"/>
            <a:ext cx="3572637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18655"/>
              </p:ext>
            </p:extLst>
          </p:nvPr>
        </p:nvGraphicFramePr>
        <p:xfrm>
          <a:off x="524256" y="1820411"/>
          <a:ext cx="8019671" cy="451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53867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1565846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4787580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4.28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1.31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6.91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48257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 without explicit camera pose estimation and no expensive optimization.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 - reconstructs local geometry inside a small window of frames.</a:t>
            </a:r>
          </a:p>
          <a:p>
            <a:pPr lvl="1"/>
            <a:r>
              <a:rPr lang="en-US" dirty="0"/>
              <a:t>Local to World (L2W) - aligns these local reconstructions into one global, consistent 3D scene.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883254"/>
            <a:ext cx="11155680" cy="1463040"/>
          </a:xfrm>
        </p:spPr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84" y="1609916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 - to predict a dense 3D point map for one key frame using its nearby frames.</a:t>
            </a:r>
          </a:p>
          <a:p>
            <a:r>
              <a:rPr lang="en-US" dirty="0"/>
              <a:t>Sliding window of images → Feature encoding → Attention fusion → 3D point prediction (per pixel)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 - which capture color, texture, and structure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r>
                  <a:rPr lang="en-US" dirty="0"/>
                  <a:t>These tokens are later used by the decoders to understand depth and geometry.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 - to understand the keyframe itself</a:t>
                </a:r>
              </a:p>
              <a:p>
                <a:r>
                  <a:rPr lang="en-US" dirty="0"/>
                  <a:t>Performs cross-attention with queries from the keyframe and keys and values from supporting frames – to compare the keyframe with each supporting frame.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58" y="422006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Supporting frames also go through their own decoder.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 and Cross attention between each supporting frame and key frame</a:t>
                </a:r>
              </a:p>
              <a:p>
                <a:r>
                  <a:rPr lang="en-US" dirty="0"/>
                  <a:t>Supporting decoder lets other frames guide the keyframe with extra depth info.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503</TotalTime>
  <Words>1370</Words>
  <Application>Microsoft Office PowerPoint</Application>
  <PresentationFormat>Widescreen</PresentationFormat>
  <Paragraphs>308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 – 3D Reconstruction Quality</vt:lpstr>
      <vt:lpstr>Evaluation</vt:lpstr>
      <vt:lpstr>Quantitative Results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Yasiru Alahakoon</cp:lastModifiedBy>
  <cp:revision>43</cp:revision>
  <dcterms:created xsi:type="dcterms:W3CDTF">2025-09-10T08:32:01Z</dcterms:created>
  <dcterms:modified xsi:type="dcterms:W3CDTF">2025-12-07T15:39:10Z</dcterms:modified>
</cp:coreProperties>
</file>